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19.02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30,'140'1,"338"-13,411-6,-583 20,-192-4,123 5,-235-3,1 0,0 1,0 0,-1-1,1 1,-1 0,1 1,-1-1,1 0,-1 1,1-1,-1 1,0-1,0 1,0 0,0 0,0 0,0 1,-1-1,1 0,-1 0,1 1,-1-1,0 1,0 0,0-1,0 1,-1 0,1-1,-1 1,1 5,-1-4,0 0,0 0,0 1,-1-1,1 0,-1 1,0-1,0 0,0 0,-1 0,0 0,1 0,-1 0,-1 0,1-1,-1 1,1-1,-1 0,0 1,-6 3,-12 7,-1-2,0 0,-1-2,0-1,-38 11,1 0,-1268 373,1059-327,231-58,-56 7,0-1,90-13,1-1,-1 1,0 1,0-1,1 0,-1 1,1 0,-6 3,8-5,1 1,-1-1,1 1,-1-1,1 1,-1 0,1-1,0 1,-1 0,1-1,0 1,-1 0,1-1,0 1,0 0,0-1,0 1,0 0,-1 0,2 0,-1 1,0 0,1-1,-1 1,1 0,0-1,-1 1,1-1,0 1,0-1,0 0,0 1,2 1,11 9,1 0,0-2,0 1,1-2,0 0,1-1,23 8,-24-9,56 21,1-4,1-2,1-4,149 17,314-21,33-16,-321 3,-246-2,0 1,0 0,1 0,-1 1,0-1,0 1,1 0,-1 0,0 1,0-1,0 1,0 0,6 3,-8-2,0-1,0 1,0 0,0 0,0-1,-1 1,1 0,-1 0,0 1,0-1,0 0,0 0,-1 0,1 1,-1-1,0 0,0 1,0 3,0 38,-6 48,6-91,-1 0,1 1,0-1,-1 0,1 1,-1-1,0 0,0 0,0 1,0-1,0 0,0 0,0 0,-1 0,1 0,-1-1,0 1,1 0,-1-1,0 1,0-1,0 0,0 1,0-1,0 0,0 0,0 0,-1-1,1 1,0-1,-4 1,-6 0,1-1,0-1,0 0,0 0,-18-6,-9 0,-39-1,-110 4,-78 19,-74 0,293-13,-61 9,-39 3,-438-15,559 2,1 2,0 1,-1 1,-28 10,-30 5,55-15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48.38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0,'5838'0'0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54.269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0,'8430'133'0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58.76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1,'146'6,"148"26,-185-17,160 21,271 28,1369 0,-1654-67,373 9,-382 19,116 2,-199-29,465 3,-270 25,-43-1,-99-21,72 5,673 9,-645-20,356 2,-648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01.75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55,'4901'0,"-4620"-14,-7 0,574 15,-826 1,-1 1,1 0,-1 2,0 0,39 16,-34-11,0-1,0-2,33 5,55-4,146-8,-100-3,-73 3,-9 2,-1-3,141-22,-152 10,0 3,127-2,-164 11,0-2,1-1,49-14,-44 9,69-8,35 16,-132 1,16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05.46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1 380 0,'8593'-380'0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10.02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0,'6081'135'0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14.739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0 157 0,'2161'351'0,"-2865"-858"0,1408 1014 0,-1532-249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21.522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 0,'2513'55'0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26.414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0,'2594'55'0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28.80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0,'2648'27'0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28.98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0,'2433'163'0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31.54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0,'2594'0'0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35.42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0 729 0,'0'-729'0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40.52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0,'-1'18,"2"0,0-1,0 1,2 0,0-1,1 0,1 0,0 0,15 30,-9-24,-1 0,0 0,-2 1,-1 0,6 38,-7-19,-3-1,-2 63,-1-73,2-1,8 40,2 28,-10 253,-4-184,2-145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42.852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1457 2,'-133'-2,"-148"5,183 10,63-7,-43 1,63-5,0 0,-1 1,1 0,0 1,1 1,-1 1,1 0,-27 15,29-15,0-1,0-1,-1 0,1 0,-1-2,-23 3,-78-3,86-4,0 2,0 1,-53 9,-18 20,75-20,-1-2,0-1,0-1,-35 3,35-7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45.47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2377 2,'-136'-2,"-154"5,160 9,-42 3,-967-16,1119 2,0 1,-36 8,34-5,-1-1,-24 1,23-3,1 1,0 2,-43 12,43-10,0 0,-1-2,-42 4,40-9,3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58.33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2 1,'-1'8,"1"1,0-1,1 1,0-1,0 1,1-1,0 0,1 1,-1-1,2 0,-1-1,6 10,77 107,-82-118,-1 1,0-1,0 1,0 0,-1 0,0 1,0-1,-1 0,1 14,-1 8,-3 35,-1-20,3 38,-1-59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3:42.6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11 0,'6080'0'0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3:47.5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0 189 0,'5999'-189'0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3:51.69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0 136 0,'6297'-136'0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3:57.22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592 0,'-5'1,"-1"0,1 0,-1 1,1 0,0-1,0 2,-9 4,-19 7,2-6,0-2,-1-1,-53 2,-102-8,68-2,97 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1.97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3:58.44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09.16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 0,'3026'0'0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4:11.94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1 111,'1827'0,"-1788"-3,0-1,-1-2,0-2,0-1,40-17,-38 13,1 1,0 2,0 2,44-4,230 12,-136 3,145-3,-301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4:14.4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57,'989'0,"-818"15,-16-1,210-15,-297-6,128-28,-138 22,1 2,1 2,69 0,811 12,-917-3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17.05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43 0,'11701'0'0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26.1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0,'11484'109'0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47.37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0,'14755'0'0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4.115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1 299,'575'0,"-553"-2,-1-1,1 0,-1-2,0 0,-1-2,21-8,-10 3,41-8,11 9,-68 11,0-1,-1-1,1 0,-1-1,1-1,-1 0,0-1,19-10,23-15,0 3,2 2,1 3,1 2,0 3,111-16,-109 28,81 4,-106 2,-15-1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6.17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1,'193'14,"-7"0,-88-10,100 19,-103-10,114 2,-190-15,28-1,0 3,72 11,96 38,89 15,-237-61,127-5,-75-2,-93 2,-3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7.63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0,'706'21,"-324"-11,-62-4,-268-2,312 10,-340-13,-1 1,36 9,-33-6,46 3,-46-7,-3-1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40.12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22 0,'2839'0'0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43.469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1 352,'24'-2,"1"0,-1-1,0-1,43-14,-14 4,245-67,256-57,-516 132,1 3,0 1,50 3,-62 0,11-2,0-2,1-2,36-9,40-5,342 6,-303 14,-150 0,0-1,1 0,-1 0,0 0,0-1,0 0,0 1,0-2,0 1,0 0,0-1,0 1,0-1,4-3,3-7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46.04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1,'33'2,"0"1,44 11,-7-2,72 2,210-5,-338-8,0 1,0 0,0 1,-1 1,1 0,-1 1,19 10,35 11,-41-19,1-2,-1 0,48 1,84-7,-57-2,23 1,145 5,-147 9,62 3,263-16,-424 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C5A01-F224-28C1-44DF-A6FF7B33B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29C47C6-8C74-F429-39EB-1FFD8DAC18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A0ACB6-D484-ADC7-936C-2EA488089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B297C7-75C6-9479-2642-AB9265CA8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980214-4DB4-D39C-2E4E-D6775708D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910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05D0A2-F546-2367-7D9B-AD745DFBE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C8DB036-1ABA-EEAE-166B-9B28BECC2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F7731F-E5EF-A565-9A7C-BB4C4A386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BE9417-9565-20C9-5070-5152E5F18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AD2706-613D-A5FB-5106-27ED305F8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979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E0B3A42-93B4-F0BF-D41A-E18CBC9E76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C92A895-A298-C344-2F11-75D15937B1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AF96D4-C19C-0A8C-9B8B-186F58A4B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DE79CA-203B-C28A-636F-6E1F410A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EBFF95-3101-EAC3-A44C-9F4548C90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763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8B13D9-CB6F-C1CC-6EEF-857D316FE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D3ACE7C-57C2-4715-E7BB-6B5E6C8734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53FB57-C90E-B5BD-3275-F31A6B32E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CEDFC5-5E27-E1F2-F117-4849FC4B8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0CD581-1748-96DA-F645-31A9071D9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2641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1C59DA-1039-888B-DC35-6018A3CAC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6FF5D5-9AD5-5352-55AF-62B731963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F6919B-426E-60A5-1121-EA11F406D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E8EC65-6A3D-F015-7B17-183D7A8BF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347E57-6B7B-3B95-0CCD-DA612338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0458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D6EFC2-4484-301D-5098-5DEBDF377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3456CD-399E-433D-A6EB-C92C3D361E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026E583-1091-F153-D580-F794A071D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805B03-7ADA-5F8C-0990-FCA024DAD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6F8483-8CCD-9133-B8FD-9B8323D54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D3AF01-76B4-6F2E-5CE4-6A399F5EE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570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EDEBC4-713B-0161-6C88-956BC6B5A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CC6A8C-8453-9591-46E9-703F432A4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D7FCC3-96A5-A904-AC00-DFA8737315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0AFE549-DE1C-E817-8BD1-42B36A49E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D27D7EC-C828-5D40-F6C0-343F8FA85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0988DD6-3015-1FA9-1699-14DF016F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B6DAFCA-7CF9-A4FB-370A-990A6F4C5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CE05FBE-508B-58CF-FC2B-61BDE6A58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490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0101E-4B71-BCCD-8976-61232CD90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5FA59E6-06D1-407B-09C3-52A697433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B651A95-6B54-D6C8-5955-7B0991C2C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5AE8AB-317A-E9E6-5663-41869B284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8841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8EC36CB-97BD-821B-557E-50C4CFA46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F8135EF-03B7-4D34-F429-69EED46AA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31F2598-6C03-89D8-35F3-785223744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527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7C3F01-9B18-A93B-740E-9388471CA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7CF16D-A98C-7B00-FDFE-042D47FCC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27A3B37-6ACF-3E93-EA15-E1258473D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9CB7F06-CA1C-00BF-93EE-0E0F8A21C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77A601-BC89-5747-C126-11522654A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5E4413-63DE-4D32-DBFA-187A8F68D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8364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97C04A-5BF7-10C8-505D-659190785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7CA0047-772F-B6A9-8376-2D018D2447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340402-5AE9-DDB6-481B-BA8096288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B8BA98-3408-83C8-44D3-4E06FF5B5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539712A-CF47-BAEF-ED71-D04BCCF4F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DCC989D-BAC1-2BD9-CA98-E962981E5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940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C84526-C112-BEEF-C601-E8E281C7D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E1A965C-C58D-57D1-2D0D-B32D740C0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6C2F3E-7C40-59A8-7889-D3ADA3B2EB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0C4CAE-75B8-41E3-B434-C743CEA02B27}" type="datetimeFigureOut">
              <a:rPr lang="es-CO" smtClean="0"/>
              <a:t>20/02/2026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634012-F40C-298F-FC92-DC3FDE2A5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BEC6B3-73F5-2A7A-CC0D-BBB64EABF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754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customXml" Target="../ink/ink8.xml"/><Relationship Id="rId26" Type="http://schemas.openxmlformats.org/officeDocument/2006/relationships/customXml" Target="../ink/ink12.xml"/><Relationship Id="rId39" Type="http://schemas.openxmlformats.org/officeDocument/2006/relationships/image" Target="../media/image21.png"/><Relationship Id="rId21" Type="http://schemas.openxmlformats.org/officeDocument/2006/relationships/image" Target="../media/image12.png"/><Relationship Id="rId34" Type="http://schemas.openxmlformats.org/officeDocument/2006/relationships/customXml" Target="../ink/ink16.xml"/><Relationship Id="rId42" Type="http://schemas.openxmlformats.org/officeDocument/2006/relationships/customXml" Target="../ink/ink20.xml"/><Relationship Id="rId47" Type="http://schemas.openxmlformats.org/officeDocument/2006/relationships/image" Target="../media/image25.png"/><Relationship Id="rId50" Type="http://schemas.openxmlformats.org/officeDocument/2006/relationships/customXml" Target="../ink/ink24.xml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6" Type="http://schemas.openxmlformats.org/officeDocument/2006/relationships/customXml" Target="../ink/ink7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11.xml"/><Relationship Id="rId32" Type="http://schemas.openxmlformats.org/officeDocument/2006/relationships/customXml" Target="../ink/ink15.xml"/><Relationship Id="rId37" Type="http://schemas.openxmlformats.org/officeDocument/2006/relationships/image" Target="../media/image20.png"/><Relationship Id="rId40" Type="http://schemas.openxmlformats.org/officeDocument/2006/relationships/customXml" Target="../ink/ink19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customXml" Target="../ink/ink4.xml"/><Relationship Id="rId19" Type="http://schemas.openxmlformats.org/officeDocument/2006/relationships/image" Target="../media/image11.png"/><Relationship Id="rId31" Type="http://schemas.openxmlformats.org/officeDocument/2006/relationships/image" Target="../media/image17.png"/><Relationship Id="rId44" Type="http://schemas.openxmlformats.org/officeDocument/2006/relationships/customXml" Target="../ink/ink21.xml"/><Relationship Id="rId52" Type="http://schemas.openxmlformats.org/officeDocument/2006/relationships/customXml" Target="../ink/ink25.xml"/><Relationship Id="rId4" Type="http://schemas.openxmlformats.org/officeDocument/2006/relationships/customXml" Target="../ink/ink1.xml"/><Relationship Id="rId9" Type="http://schemas.openxmlformats.org/officeDocument/2006/relationships/image" Target="../media/image6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27" Type="http://schemas.openxmlformats.org/officeDocument/2006/relationships/image" Target="../media/image15.png"/><Relationship Id="rId30" Type="http://schemas.openxmlformats.org/officeDocument/2006/relationships/customXml" Target="../ink/ink14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23.xml"/><Relationship Id="rId8" Type="http://schemas.openxmlformats.org/officeDocument/2006/relationships/customXml" Target="../ink/ink3.xml"/><Relationship Id="rId51" Type="http://schemas.openxmlformats.org/officeDocument/2006/relationships/image" Target="../media/image27.png"/><Relationship Id="rId3" Type="http://schemas.openxmlformats.org/officeDocument/2006/relationships/image" Target="../media/image3.png"/><Relationship Id="rId12" Type="http://schemas.openxmlformats.org/officeDocument/2006/relationships/customXml" Target="../ink/ink5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8.xml"/><Relationship Id="rId46" Type="http://schemas.openxmlformats.org/officeDocument/2006/relationships/customXml" Target="../ink/ink22.xml"/><Relationship Id="rId20" Type="http://schemas.openxmlformats.org/officeDocument/2006/relationships/customXml" Target="../ink/ink9.xml"/><Relationship Id="rId41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3.xml"/><Relationship Id="rId36" Type="http://schemas.openxmlformats.org/officeDocument/2006/relationships/customXml" Target="../ink/ink17.xml"/><Relationship Id="rId4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28.xml"/><Relationship Id="rId13" Type="http://schemas.openxmlformats.org/officeDocument/2006/relationships/image" Target="../media/image35.png"/><Relationship Id="rId18" Type="http://schemas.openxmlformats.org/officeDocument/2006/relationships/customXml" Target="../ink/ink33.xml"/><Relationship Id="rId3" Type="http://schemas.openxmlformats.org/officeDocument/2006/relationships/image" Target="../media/image30.png"/><Relationship Id="rId21" Type="http://schemas.openxmlformats.org/officeDocument/2006/relationships/image" Target="../media/image39.png"/><Relationship Id="rId7" Type="http://schemas.openxmlformats.org/officeDocument/2006/relationships/image" Target="../media/image32.png"/><Relationship Id="rId12" Type="http://schemas.openxmlformats.org/officeDocument/2006/relationships/customXml" Target="../ink/ink30.xml"/><Relationship Id="rId17" Type="http://schemas.openxmlformats.org/officeDocument/2006/relationships/image" Target="../media/image37.png"/><Relationship Id="rId25" Type="http://schemas.openxmlformats.org/officeDocument/2006/relationships/image" Target="../media/image41.png"/><Relationship Id="rId2" Type="http://schemas.openxmlformats.org/officeDocument/2006/relationships/image" Target="../media/image29.png"/><Relationship Id="rId16" Type="http://schemas.openxmlformats.org/officeDocument/2006/relationships/customXml" Target="../ink/ink32.xml"/><Relationship Id="rId20" Type="http://schemas.openxmlformats.org/officeDocument/2006/relationships/customXml" Target="../ink/ink3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7.xml"/><Relationship Id="rId11" Type="http://schemas.openxmlformats.org/officeDocument/2006/relationships/image" Target="../media/image34.png"/><Relationship Id="rId24" Type="http://schemas.openxmlformats.org/officeDocument/2006/relationships/customXml" Target="../ink/ink36.xml"/><Relationship Id="rId5" Type="http://schemas.openxmlformats.org/officeDocument/2006/relationships/image" Target="../media/image31.png"/><Relationship Id="rId15" Type="http://schemas.openxmlformats.org/officeDocument/2006/relationships/image" Target="../media/image36.png"/><Relationship Id="rId23" Type="http://schemas.openxmlformats.org/officeDocument/2006/relationships/image" Target="../media/image40.png"/><Relationship Id="rId10" Type="http://schemas.openxmlformats.org/officeDocument/2006/relationships/customXml" Target="../ink/ink29.xml"/><Relationship Id="rId19" Type="http://schemas.openxmlformats.org/officeDocument/2006/relationships/image" Target="../media/image38.png"/><Relationship Id="rId4" Type="http://schemas.openxmlformats.org/officeDocument/2006/relationships/customXml" Target="../ink/ink26.xml"/><Relationship Id="rId9" Type="http://schemas.openxmlformats.org/officeDocument/2006/relationships/image" Target="../media/image33.png"/><Relationship Id="rId14" Type="http://schemas.openxmlformats.org/officeDocument/2006/relationships/customXml" Target="../ink/ink31.xml"/><Relationship Id="rId22" Type="http://schemas.openxmlformats.org/officeDocument/2006/relationships/customXml" Target="../ink/ink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1739CA5-F0F5-48E1-8E8C-F24B7182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3EAD2937-F230-41D4-B9C5-975B129BF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CD444A3-C338-4886-B7F1-4BA2AF46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2824803-72D5-9067-ABF0-0DC29AE718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2656" y="1444741"/>
            <a:ext cx="9357865" cy="10419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CODIGO MORSE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ECCE9A-98CB-5570-1DD1-CDA916A8A0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2656" y="2701427"/>
            <a:ext cx="4483324" cy="26999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000"/>
              <a:t>Ing. Juan Carlos Vizcaino Aponte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8F88892-DD58-59EE-4BCB-1067CD6DC1E2}"/>
              </a:ext>
            </a:extLst>
          </p:cNvPr>
          <p:cNvSpPr txBox="1"/>
          <p:nvPr/>
        </p:nvSpPr>
        <p:spPr>
          <a:xfrm>
            <a:off x="5577840" y="2062480"/>
            <a:ext cx="5668040" cy="3338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86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dirty="0"/>
              <a:t>SALIDAS DIGITALES</a:t>
            </a:r>
          </a:p>
          <a:p>
            <a:pPr marL="6286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dirty="0"/>
              <a:t>DECLARACION DE VARIABLES</a:t>
            </a:r>
          </a:p>
          <a:p>
            <a:pPr marL="6286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dirty="0"/>
              <a:t>FUNCIONES</a:t>
            </a:r>
          </a:p>
        </p:txBody>
      </p:sp>
      <p:pic>
        <p:nvPicPr>
          <p:cNvPr id="5" name="Imagen 4" descr="Forma, Flecha&#10;&#10;El contenido generado por IA puede ser incorrecto.">
            <a:extLst>
              <a:ext uri="{FF2B5EF4-FFF2-40B4-BE49-F238E27FC236}">
                <a16:creationId xmlns:a16="http://schemas.microsoft.com/office/drawing/2014/main" id="{E5EADDE3-A374-6937-A110-94C1C79CF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989" y="3429001"/>
            <a:ext cx="4483324" cy="229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8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5D103E-F9CB-7CE0-20EE-E565125F6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290" y="285135"/>
            <a:ext cx="10960510" cy="606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También es posible al codificar en </a:t>
            </a:r>
            <a:r>
              <a:rPr lang="es-ES" dirty="0" err="1"/>
              <a:t>c++</a:t>
            </a:r>
            <a:r>
              <a:rPr lang="es-ES" dirty="0"/>
              <a:t> que se puedan escribir líneas de código pegadas tan solo con la separación del “;”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void</a:t>
            </a:r>
            <a:r>
              <a:rPr lang="es-ES" dirty="0">
                <a:sym typeface="Wingdings" panose="05000000000000000000" pitchFamily="2" charset="2"/>
              </a:rPr>
              <a:t> mostrar(</a:t>
            </a:r>
            <a:r>
              <a:rPr lang="es-ES" dirty="0" err="1">
                <a:sym typeface="Wingdings" panose="05000000000000000000" pitchFamily="2" charset="2"/>
              </a:rPr>
              <a:t>char</a:t>
            </a:r>
            <a:r>
              <a:rPr lang="es-ES" dirty="0">
                <a:sym typeface="Wingdings" panose="05000000000000000000" pitchFamily="2" charset="2"/>
              </a:rPr>
              <a:t> letra) {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(letra==‘A’){punto();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();raya();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();}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(letra==‘E’){punto();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();}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(letra==‘I’){punto();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 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();}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61943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029560-00F0-85EF-5658-1571C1C0E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PROGRAMA PRINCIPAL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D907CDE-E822-6F00-C465-141FAF31C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4093724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mostrar('J');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espacioletras</a:t>
            </a:r>
            <a:r>
              <a:rPr lang="es-CO" dirty="0"/>
              <a:t>();</a:t>
            </a:r>
          </a:p>
          <a:p>
            <a:pPr marL="0" indent="0">
              <a:buNone/>
            </a:pPr>
            <a:r>
              <a:rPr lang="es-CO" dirty="0"/>
              <a:t>  mostrar('U');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espacioletras</a:t>
            </a:r>
            <a:r>
              <a:rPr lang="es-CO" dirty="0"/>
              <a:t>();</a:t>
            </a:r>
          </a:p>
          <a:p>
            <a:pPr marL="0" indent="0">
              <a:buNone/>
            </a:pPr>
            <a:r>
              <a:rPr lang="es-CO" dirty="0"/>
              <a:t>  mostrar('A');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espacioletras</a:t>
            </a:r>
            <a:r>
              <a:rPr lang="es-CO" dirty="0"/>
              <a:t>();</a:t>
            </a:r>
          </a:p>
          <a:p>
            <a:pPr marL="0" indent="0">
              <a:buNone/>
            </a:pPr>
            <a:r>
              <a:rPr lang="es-CO" dirty="0"/>
              <a:t>  mostrar('N');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espaciopalabras</a:t>
            </a:r>
            <a:r>
              <a:rPr lang="es-CO" dirty="0"/>
              <a:t>();</a:t>
            </a:r>
          </a:p>
          <a:p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D6F58D6-F648-91E5-4B62-49E4251B516D}"/>
              </a:ext>
            </a:extLst>
          </p:cNvPr>
          <p:cNvSpPr txBox="1"/>
          <p:nvPr/>
        </p:nvSpPr>
        <p:spPr>
          <a:xfrm>
            <a:off x="4815191" y="1690688"/>
            <a:ext cx="600196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 mostrar('C');</a:t>
            </a:r>
          </a:p>
          <a:p>
            <a:r>
              <a:rPr lang="es-CO" sz="2400" dirty="0"/>
              <a:t>  </a:t>
            </a:r>
            <a:r>
              <a:rPr lang="es-CO" sz="2400" dirty="0" err="1"/>
              <a:t>espacioletras</a:t>
            </a:r>
            <a:r>
              <a:rPr lang="es-CO" sz="2400" dirty="0"/>
              <a:t>();</a:t>
            </a:r>
          </a:p>
          <a:p>
            <a:r>
              <a:rPr lang="es-CO" sz="2400" dirty="0"/>
              <a:t>  mostrar('A');</a:t>
            </a:r>
          </a:p>
          <a:p>
            <a:r>
              <a:rPr lang="es-CO" sz="2400" dirty="0"/>
              <a:t>  </a:t>
            </a:r>
            <a:r>
              <a:rPr lang="es-CO" sz="2400" dirty="0" err="1"/>
              <a:t>espacioletras</a:t>
            </a:r>
            <a:r>
              <a:rPr lang="es-CO" sz="2400" dirty="0"/>
              <a:t>();</a:t>
            </a:r>
          </a:p>
          <a:p>
            <a:r>
              <a:rPr lang="es-CO" sz="2400" dirty="0"/>
              <a:t>  mostrar('R');</a:t>
            </a:r>
          </a:p>
          <a:p>
            <a:r>
              <a:rPr lang="es-CO" sz="2400" dirty="0"/>
              <a:t>  </a:t>
            </a:r>
            <a:r>
              <a:rPr lang="es-CO" sz="2400" dirty="0" err="1"/>
              <a:t>espacioletras</a:t>
            </a:r>
            <a:r>
              <a:rPr lang="es-CO" sz="2400" dirty="0"/>
              <a:t>();</a:t>
            </a:r>
          </a:p>
          <a:p>
            <a:r>
              <a:rPr lang="es-CO" sz="2400" dirty="0"/>
              <a:t>  mostrar('L');</a:t>
            </a:r>
          </a:p>
          <a:p>
            <a:r>
              <a:rPr lang="es-CO" sz="2400" dirty="0"/>
              <a:t>  </a:t>
            </a:r>
            <a:r>
              <a:rPr lang="es-CO" sz="2400" dirty="0" err="1"/>
              <a:t>espaciopalabras</a:t>
            </a:r>
            <a:r>
              <a:rPr lang="es-CO" sz="2400" dirty="0"/>
              <a:t>();</a:t>
            </a:r>
          </a:p>
          <a:p>
            <a:r>
              <a:rPr lang="es-CO" sz="2400" dirty="0"/>
              <a:t>  mostrar('O');</a:t>
            </a:r>
          </a:p>
          <a:p>
            <a:r>
              <a:rPr lang="es-CO" sz="2400" dirty="0"/>
              <a:t>  </a:t>
            </a:r>
            <a:r>
              <a:rPr lang="es-CO" sz="2400" dirty="0" err="1"/>
              <a:t>espaciopalabras</a:t>
            </a:r>
            <a:r>
              <a:rPr lang="es-CO" sz="2400" dirty="0"/>
              <a:t>();</a:t>
            </a:r>
          </a:p>
          <a:p>
            <a:r>
              <a:rPr lang="es-CO" sz="2400" dirty="0"/>
              <a:t>  mostrar('S');</a:t>
            </a:r>
          </a:p>
          <a:p>
            <a:r>
              <a:rPr lang="es-CO" sz="2400" dirty="0"/>
              <a:t>  </a:t>
            </a:r>
            <a:r>
              <a:rPr lang="es-CO" sz="2400" dirty="0" err="1"/>
              <a:t>espaciopalabras</a:t>
            </a:r>
            <a:r>
              <a:rPr lang="es-CO" sz="2400" dirty="0"/>
              <a:t>();</a:t>
            </a:r>
          </a:p>
          <a:p>
            <a:r>
              <a:rPr lang="es-CO" sz="2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98787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7566ED-4C7A-4DD3-7A3A-9BE9C4761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Declaración de variables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293CEDB-D8CB-3A27-E7B1-AD287D38E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err="1"/>
              <a:t>int</a:t>
            </a:r>
            <a:r>
              <a:rPr lang="es-ES" dirty="0"/>
              <a:t>   salida1=8;    //declara el pin 8 como salida1</a:t>
            </a:r>
          </a:p>
          <a:p>
            <a:pPr marL="0" indent="0">
              <a:buNone/>
            </a:pPr>
            <a:r>
              <a:rPr lang="es-ES" dirty="0" err="1"/>
              <a:t>int</a:t>
            </a:r>
            <a:r>
              <a:rPr lang="es-ES" dirty="0"/>
              <a:t>   salida2=9;    //declara el pin 9 como salida2</a:t>
            </a:r>
          </a:p>
          <a:p>
            <a:pPr marL="0" indent="0">
              <a:buNone/>
            </a:pPr>
            <a:r>
              <a:rPr lang="es-ES" dirty="0" err="1"/>
              <a:t>Int</a:t>
            </a:r>
            <a:r>
              <a:rPr lang="es-ES" dirty="0"/>
              <a:t>  tempo=500; //declara variable tempo como unidad de tiempo</a:t>
            </a:r>
          </a:p>
          <a:p>
            <a:pPr marL="0" indent="0">
              <a:buNone/>
            </a:pPr>
            <a:r>
              <a:rPr lang="es-ES" dirty="0"/>
              <a:t>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62665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1FDA96-FC8A-88DA-B96C-F52EE030D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Configuracion</a:t>
            </a:r>
            <a:r>
              <a:rPr lang="es-ES" dirty="0"/>
              <a:t> del micro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dirty="0" err="1">
                <a:sym typeface="Wingdings" panose="05000000000000000000" pitchFamily="2" charset="2"/>
              </a:rPr>
              <a:t>void</a:t>
            </a:r>
            <a:r>
              <a:rPr lang="es-ES" dirty="0">
                <a:sym typeface="Wingdings" panose="05000000000000000000" pitchFamily="2" charset="2"/>
              </a:rPr>
              <a:t> </a:t>
            </a:r>
            <a:r>
              <a:rPr lang="es-ES" dirty="0" err="1">
                <a:sym typeface="Wingdings" panose="05000000000000000000" pitchFamily="2" charset="2"/>
              </a:rPr>
              <a:t>setup</a:t>
            </a:r>
            <a:r>
              <a:rPr lang="es-ES" dirty="0">
                <a:sym typeface="Wingdings" panose="05000000000000000000" pitchFamily="2" charset="2"/>
              </a:rPr>
              <a:t>()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72BA52-3A48-CCCF-1CC9-133458273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17094" cy="4351338"/>
          </a:xfrm>
        </p:spPr>
        <p:txBody>
          <a:bodyPr/>
          <a:lstStyle/>
          <a:p>
            <a:pPr marL="0" indent="0">
              <a:buNone/>
            </a:pPr>
            <a:r>
              <a:rPr lang="es-ES" dirty="0" err="1"/>
              <a:t>void</a:t>
            </a:r>
            <a:r>
              <a:rPr lang="es-ES" dirty="0"/>
              <a:t> </a:t>
            </a:r>
            <a:r>
              <a:rPr lang="es-ES" dirty="0" err="1"/>
              <a:t>setup</a:t>
            </a:r>
            <a:r>
              <a:rPr lang="es-ES" dirty="0"/>
              <a:t>()</a:t>
            </a:r>
          </a:p>
          <a:p>
            <a:pPr marL="0" indent="0">
              <a:buNone/>
            </a:pPr>
            <a:r>
              <a:rPr lang="es-ES" dirty="0"/>
              <a:t>{</a:t>
            </a:r>
          </a:p>
          <a:p>
            <a:pPr marL="0" indent="0">
              <a:buNone/>
            </a:pPr>
            <a:r>
              <a:rPr lang="es-ES" dirty="0" err="1"/>
              <a:t>pinMode</a:t>
            </a:r>
            <a:r>
              <a:rPr lang="es-ES" dirty="0"/>
              <a:t>(salida1,OUTPUT); //define salida1(pin 8) como salida digital</a:t>
            </a:r>
          </a:p>
          <a:p>
            <a:pPr marL="0" indent="0">
              <a:buNone/>
            </a:pPr>
            <a:r>
              <a:rPr lang="es-ES" dirty="0" err="1"/>
              <a:t>pinMode</a:t>
            </a:r>
            <a:r>
              <a:rPr lang="es-ES" dirty="0"/>
              <a:t>(salida2,OUTPUT); //define salida2(pin 9) como salida digital</a:t>
            </a:r>
          </a:p>
          <a:p>
            <a:pPr marL="0" indent="0">
              <a:buNone/>
            </a:pPr>
            <a:r>
              <a:rPr lang="es-ES" dirty="0"/>
              <a:t>}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79413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304B12AF-B115-4328-0D21-BEBC0D1BF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3023511"/>
            <a:ext cx="10391775" cy="1409700"/>
          </a:xfrm>
          <a:prstGeom prst="rect">
            <a:avLst/>
          </a:prstGeom>
        </p:spPr>
      </p:pic>
      <p:pic>
        <p:nvPicPr>
          <p:cNvPr id="7" name="Imagen 6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069C99AF-F2F1-6C1B-FCA7-DCD63C24F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4665608"/>
            <a:ext cx="10325100" cy="181927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FEDABFE-1425-2E8F-06B2-E68705BFC06F}"/>
              </a:ext>
            </a:extLst>
          </p:cNvPr>
          <p:cNvSpPr txBox="1"/>
          <p:nvPr/>
        </p:nvSpPr>
        <p:spPr>
          <a:xfrm>
            <a:off x="2169268" y="131048"/>
            <a:ext cx="71984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/>
              <a:t>FUNCIONES</a:t>
            </a:r>
            <a:endParaRPr lang="es-CO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8B6D5AD-4BA6-0277-B82F-FCA130A8664C}"/>
              </a:ext>
            </a:extLst>
          </p:cNvPr>
          <p:cNvSpPr txBox="1"/>
          <p:nvPr/>
        </p:nvSpPr>
        <p:spPr>
          <a:xfrm>
            <a:off x="900112" y="1157591"/>
            <a:ext cx="100143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ES" sz="2800" dirty="0"/>
              <a:t>Función de realizar punto    </a:t>
            </a:r>
            <a:r>
              <a:rPr lang="es-ES" sz="2800" dirty="0">
                <a:sym typeface="Wingdings" panose="05000000000000000000" pitchFamily="2" charset="2"/>
              </a:rPr>
              <a:t>     </a:t>
            </a:r>
            <a:r>
              <a:rPr lang="es-ES" sz="2800" dirty="0" err="1">
                <a:sym typeface="Wingdings" panose="05000000000000000000" pitchFamily="2" charset="2"/>
              </a:rPr>
              <a:t>void</a:t>
            </a:r>
            <a:r>
              <a:rPr lang="es-ES" sz="2800" dirty="0">
                <a:sym typeface="Wingdings" panose="05000000000000000000" pitchFamily="2" charset="2"/>
              </a:rPr>
              <a:t> punto() {                      }</a:t>
            </a:r>
          </a:p>
          <a:p>
            <a:pPr marL="342900" indent="-342900">
              <a:buFont typeface="+mj-lt"/>
              <a:buAutoNum type="arabicPeriod"/>
            </a:pPr>
            <a:endParaRPr lang="es-ES" sz="2800" dirty="0"/>
          </a:p>
          <a:p>
            <a:pPr marL="342900" indent="-342900">
              <a:buFont typeface="+mj-lt"/>
              <a:buAutoNum type="arabicPeriod"/>
            </a:pPr>
            <a:r>
              <a:rPr lang="es-ES" sz="2800" dirty="0"/>
              <a:t>Función de realizar raya        </a:t>
            </a:r>
            <a:r>
              <a:rPr lang="es-ES" sz="2800" dirty="0">
                <a:sym typeface="Wingdings" panose="05000000000000000000" pitchFamily="2" charset="2"/>
              </a:rPr>
              <a:t>     </a:t>
            </a:r>
            <a:r>
              <a:rPr lang="es-ES" sz="2800" dirty="0" err="1">
                <a:sym typeface="Wingdings" panose="05000000000000000000" pitchFamily="2" charset="2"/>
              </a:rPr>
              <a:t>void</a:t>
            </a:r>
            <a:r>
              <a:rPr lang="es-ES" sz="2800" dirty="0">
                <a:sym typeface="Wingdings" panose="05000000000000000000" pitchFamily="2" charset="2"/>
              </a:rPr>
              <a:t> raya() {                      }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Entrada de lápiz 9">
                <a:extLst>
                  <a:ext uri="{FF2B5EF4-FFF2-40B4-BE49-F238E27FC236}">
                    <a16:creationId xmlns:a16="http://schemas.microsoft.com/office/drawing/2014/main" id="{8867968A-B9B6-8370-169C-A90CC0FF2C76}"/>
                  </a:ext>
                </a:extLst>
              </p14:cNvPr>
              <p14:cNvContentPartPr/>
              <p14:nvPr/>
            </p14:nvContentPartPr>
            <p14:xfrm>
              <a:off x="2684650" y="5271005"/>
              <a:ext cx="800640" cy="496800"/>
            </p14:xfrm>
          </p:contentPart>
        </mc:Choice>
        <mc:Fallback xmlns="">
          <p:pic>
            <p:nvPicPr>
              <p:cNvPr id="10" name="Entrada de lápiz 9">
                <a:extLst>
                  <a:ext uri="{FF2B5EF4-FFF2-40B4-BE49-F238E27FC236}">
                    <a16:creationId xmlns:a16="http://schemas.microsoft.com/office/drawing/2014/main" id="{8867968A-B9B6-8370-169C-A90CC0FF2C7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30650" y="5163365"/>
                <a:ext cx="908280" cy="71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D0114DA3-C575-20D0-DA82-530602F287FD}"/>
                  </a:ext>
                </a:extLst>
              </p14:cNvPr>
              <p14:cNvContentPartPr/>
              <p14:nvPr/>
            </p14:nvContentPartPr>
            <p14:xfrm>
              <a:off x="7129930" y="5223125"/>
              <a:ext cx="875880" cy="58680"/>
            </p14:xfrm>
          </p:contentPart>
        </mc:Choice>
        <mc:Fallback xmlns=""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D0114DA3-C575-20D0-DA82-530602F287F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75930" y="5115125"/>
                <a:ext cx="98352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65D107C1-4B12-70B4-A315-2B6C8660AF47}"/>
                  </a:ext>
                </a:extLst>
              </p14:cNvPr>
              <p14:cNvContentPartPr/>
              <p14:nvPr/>
            </p14:nvContentPartPr>
            <p14:xfrm>
              <a:off x="7966210" y="5310965"/>
              <a:ext cx="360" cy="360"/>
            </p14:xfrm>
          </p:contentPart>
        </mc:Choice>
        <mc:Fallback xmlns=""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65D107C1-4B12-70B4-A315-2B6C8660AF4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912570" y="5203325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5" name="Entrada de lápiz 14">
                <a:extLst>
                  <a:ext uri="{FF2B5EF4-FFF2-40B4-BE49-F238E27FC236}">
                    <a16:creationId xmlns:a16="http://schemas.microsoft.com/office/drawing/2014/main" id="{58504A6D-C9A5-FB1A-D7F6-B27D6D038E96}"/>
                  </a:ext>
                </a:extLst>
              </p14:cNvPr>
              <p14:cNvContentPartPr/>
              <p14:nvPr/>
            </p14:nvContentPartPr>
            <p14:xfrm>
              <a:off x="7197970" y="5378645"/>
              <a:ext cx="671040" cy="108000"/>
            </p14:xfrm>
          </p:contentPart>
        </mc:Choice>
        <mc:Fallback xmlns="">
          <p:pic>
            <p:nvPicPr>
              <p:cNvPr id="15" name="Entrada de lápiz 14">
                <a:extLst>
                  <a:ext uri="{FF2B5EF4-FFF2-40B4-BE49-F238E27FC236}">
                    <a16:creationId xmlns:a16="http://schemas.microsoft.com/office/drawing/2014/main" id="{58504A6D-C9A5-FB1A-D7F6-B27D6D038E9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144330" y="5270645"/>
                <a:ext cx="778680" cy="32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EAF88B82-FB62-B672-5DEC-A5D5AE61CD7E}"/>
                  </a:ext>
                </a:extLst>
              </p14:cNvPr>
              <p14:cNvContentPartPr/>
              <p14:nvPr/>
            </p14:nvContentPartPr>
            <p14:xfrm>
              <a:off x="7237210" y="5563685"/>
              <a:ext cx="777600" cy="79560"/>
            </p14:xfrm>
          </p:contentPart>
        </mc:Choice>
        <mc:Fallback xmlns=""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EAF88B82-FB62-B672-5DEC-A5D5AE61CD7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183210" y="5456045"/>
                <a:ext cx="885240" cy="29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7" name="Entrada de lápiz 16">
                <a:extLst>
                  <a:ext uri="{FF2B5EF4-FFF2-40B4-BE49-F238E27FC236}">
                    <a16:creationId xmlns:a16="http://schemas.microsoft.com/office/drawing/2014/main" id="{0648DFAF-4A05-E3F8-8431-C621D5024F9A}"/>
                  </a:ext>
                </a:extLst>
              </p14:cNvPr>
              <p14:cNvContentPartPr/>
              <p14:nvPr/>
            </p14:nvContentPartPr>
            <p14:xfrm>
              <a:off x="7237210" y="5670965"/>
              <a:ext cx="748080" cy="30240"/>
            </p14:xfrm>
          </p:contentPart>
        </mc:Choice>
        <mc:Fallback xmlns="">
          <p:pic>
            <p:nvPicPr>
              <p:cNvPr id="17" name="Entrada de lápiz 16">
                <a:extLst>
                  <a:ext uri="{FF2B5EF4-FFF2-40B4-BE49-F238E27FC236}">
                    <a16:creationId xmlns:a16="http://schemas.microsoft.com/office/drawing/2014/main" id="{0648DFAF-4A05-E3F8-8431-C621D5024F9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183210" y="5562965"/>
                <a:ext cx="85572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" name="Entrada de lápiz 18">
                <a:extLst>
                  <a:ext uri="{FF2B5EF4-FFF2-40B4-BE49-F238E27FC236}">
                    <a16:creationId xmlns:a16="http://schemas.microsoft.com/office/drawing/2014/main" id="{77C1D0FB-678F-5BC5-4228-5FBF530BDDE9}"/>
                  </a:ext>
                </a:extLst>
              </p14:cNvPr>
              <p14:cNvContentPartPr/>
              <p14:nvPr/>
            </p14:nvContentPartPr>
            <p14:xfrm>
              <a:off x="8112370" y="5291525"/>
              <a:ext cx="1022400" cy="720"/>
            </p14:xfrm>
          </p:contentPart>
        </mc:Choice>
        <mc:Fallback xmlns="">
          <p:pic>
            <p:nvPicPr>
              <p:cNvPr id="19" name="Entrada de lápiz 18">
                <a:extLst>
                  <a:ext uri="{FF2B5EF4-FFF2-40B4-BE49-F238E27FC236}">
                    <a16:creationId xmlns:a16="http://schemas.microsoft.com/office/drawing/2014/main" id="{77C1D0FB-678F-5BC5-4228-5FBF530BDDE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058370" y="5075525"/>
                <a:ext cx="113004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0" name="Entrada de lápiz 19">
                <a:extLst>
                  <a:ext uri="{FF2B5EF4-FFF2-40B4-BE49-F238E27FC236}">
                    <a16:creationId xmlns:a16="http://schemas.microsoft.com/office/drawing/2014/main" id="{3F6AB563-D7FF-DACC-EDDC-B12E62808B8D}"/>
                  </a:ext>
                </a:extLst>
              </p14:cNvPr>
              <p14:cNvContentPartPr/>
              <p14:nvPr/>
            </p14:nvContentPartPr>
            <p14:xfrm>
              <a:off x="8112370" y="5379005"/>
              <a:ext cx="825840" cy="126720"/>
            </p14:xfrm>
          </p:contentPart>
        </mc:Choice>
        <mc:Fallback xmlns="">
          <p:pic>
            <p:nvPicPr>
              <p:cNvPr id="20" name="Entrada de lápiz 19">
                <a:extLst>
                  <a:ext uri="{FF2B5EF4-FFF2-40B4-BE49-F238E27FC236}">
                    <a16:creationId xmlns:a16="http://schemas.microsoft.com/office/drawing/2014/main" id="{3F6AB563-D7FF-DACC-EDDC-B12E62808B8D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058730" y="5271005"/>
                <a:ext cx="933480" cy="34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Entrada de lápiz 20">
                <a:extLst>
                  <a:ext uri="{FF2B5EF4-FFF2-40B4-BE49-F238E27FC236}">
                    <a16:creationId xmlns:a16="http://schemas.microsoft.com/office/drawing/2014/main" id="{8ACEAE0F-07AC-791B-E2A1-BDF1ED216399}"/>
                  </a:ext>
                </a:extLst>
              </p14:cNvPr>
              <p14:cNvContentPartPr/>
              <p14:nvPr/>
            </p14:nvContentPartPr>
            <p14:xfrm>
              <a:off x="8171050" y="5553965"/>
              <a:ext cx="894240" cy="59040"/>
            </p14:xfrm>
          </p:contentPart>
        </mc:Choice>
        <mc:Fallback xmlns="">
          <p:pic>
            <p:nvPicPr>
              <p:cNvPr id="21" name="Entrada de lápiz 20">
                <a:extLst>
                  <a:ext uri="{FF2B5EF4-FFF2-40B4-BE49-F238E27FC236}">
                    <a16:creationId xmlns:a16="http://schemas.microsoft.com/office/drawing/2014/main" id="{8ACEAE0F-07AC-791B-E2A1-BDF1ED216399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117050" y="5446325"/>
                <a:ext cx="100188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3" name="Entrada de lápiz 22">
                <a:extLst>
                  <a:ext uri="{FF2B5EF4-FFF2-40B4-BE49-F238E27FC236}">
                    <a16:creationId xmlns:a16="http://schemas.microsoft.com/office/drawing/2014/main" id="{CD14A9AC-2F0C-A594-6EED-5BAFD020DDB7}"/>
                  </a:ext>
                </a:extLst>
              </p14:cNvPr>
              <p14:cNvContentPartPr/>
              <p14:nvPr/>
            </p14:nvContentPartPr>
            <p14:xfrm>
              <a:off x="8122090" y="5748365"/>
              <a:ext cx="2102040" cy="720"/>
            </p14:xfrm>
          </p:contentPart>
        </mc:Choice>
        <mc:Fallback xmlns="">
          <p:pic>
            <p:nvPicPr>
              <p:cNvPr id="23" name="Entrada de lápiz 22">
                <a:extLst>
                  <a:ext uri="{FF2B5EF4-FFF2-40B4-BE49-F238E27FC236}">
                    <a16:creationId xmlns:a16="http://schemas.microsoft.com/office/drawing/2014/main" id="{CD14A9AC-2F0C-A594-6EED-5BAFD020DDB7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068090" y="5533085"/>
                <a:ext cx="220968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5" name="Entrada de lápiz 24">
                <a:extLst>
                  <a:ext uri="{FF2B5EF4-FFF2-40B4-BE49-F238E27FC236}">
                    <a16:creationId xmlns:a16="http://schemas.microsoft.com/office/drawing/2014/main" id="{264CB647-5D05-207C-7C07-CDC4C71B049E}"/>
                  </a:ext>
                </a:extLst>
              </p14:cNvPr>
              <p14:cNvContentPartPr/>
              <p14:nvPr/>
            </p14:nvContentPartPr>
            <p14:xfrm>
              <a:off x="7159450" y="5291525"/>
              <a:ext cx="3035160" cy="48600"/>
            </p14:xfrm>
          </p:contentPart>
        </mc:Choice>
        <mc:Fallback xmlns="">
          <p:pic>
            <p:nvPicPr>
              <p:cNvPr id="25" name="Entrada de lápiz 24">
                <a:extLst>
                  <a:ext uri="{FF2B5EF4-FFF2-40B4-BE49-F238E27FC236}">
                    <a16:creationId xmlns:a16="http://schemas.microsoft.com/office/drawing/2014/main" id="{264CB647-5D05-207C-7C07-CDC4C71B049E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105450" y="5183885"/>
                <a:ext cx="314280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6" name="Entrada de lápiz 25">
                <a:extLst>
                  <a:ext uri="{FF2B5EF4-FFF2-40B4-BE49-F238E27FC236}">
                    <a16:creationId xmlns:a16="http://schemas.microsoft.com/office/drawing/2014/main" id="{22A5FCD6-8F11-1A0F-54D1-668257B397DB}"/>
                  </a:ext>
                </a:extLst>
              </p14:cNvPr>
              <p14:cNvContentPartPr/>
              <p14:nvPr/>
            </p14:nvContentPartPr>
            <p14:xfrm>
              <a:off x="7110490" y="5437325"/>
              <a:ext cx="3132000" cy="127440"/>
            </p14:xfrm>
          </p:contentPart>
        </mc:Choice>
        <mc:Fallback xmlns="">
          <p:pic>
            <p:nvPicPr>
              <p:cNvPr id="26" name="Entrada de lápiz 25">
                <a:extLst>
                  <a:ext uri="{FF2B5EF4-FFF2-40B4-BE49-F238E27FC236}">
                    <a16:creationId xmlns:a16="http://schemas.microsoft.com/office/drawing/2014/main" id="{22A5FCD6-8F11-1A0F-54D1-668257B397D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056850" y="5329685"/>
                <a:ext cx="3239640" cy="34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7" name="Entrada de lápiz 26">
                <a:extLst>
                  <a:ext uri="{FF2B5EF4-FFF2-40B4-BE49-F238E27FC236}">
                    <a16:creationId xmlns:a16="http://schemas.microsoft.com/office/drawing/2014/main" id="{41F64DE7-C2EF-295B-227E-F13CFB2FE1AF}"/>
                  </a:ext>
                </a:extLst>
              </p14:cNvPr>
              <p14:cNvContentPartPr/>
              <p14:nvPr/>
            </p14:nvContentPartPr>
            <p14:xfrm>
              <a:off x="7061890" y="5719205"/>
              <a:ext cx="3025440" cy="41040"/>
            </p14:xfrm>
          </p:contentPart>
        </mc:Choice>
        <mc:Fallback xmlns="">
          <p:pic>
            <p:nvPicPr>
              <p:cNvPr id="27" name="Entrada de lápiz 26">
                <a:extLst>
                  <a:ext uri="{FF2B5EF4-FFF2-40B4-BE49-F238E27FC236}">
                    <a16:creationId xmlns:a16="http://schemas.microsoft.com/office/drawing/2014/main" id="{41F64DE7-C2EF-295B-227E-F13CFB2FE1AF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008250" y="5611205"/>
                <a:ext cx="313308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9" name="Entrada de lápiz 28">
                <a:extLst>
                  <a:ext uri="{FF2B5EF4-FFF2-40B4-BE49-F238E27FC236}">
                    <a16:creationId xmlns:a16="http://schemas.microsoft.com/office/drawing/2014/main" id="{BB2D882A-A38E-7E65-A89C-DBDBBA530085}"/>
                  </a:ext>
                </a:extLst>
              </p14:cNvPr>
              <p14:cNvContentPartPr/>
              <p14:nvPr/>
            </p14:nvContentPartPr>
            <p14:xfrm>
              <a:off x="7110490" y="5456405"/>
              <a:ext cx="3093840" cy="136800"/>
            </p14:xfrm>
          </p:contentPart>
        </mc:Choice>
        <mc:Fallback xmlns="">
          <p:pic>
            <p:nvPicPr>
              <p:cNvPr id="29" name="Entrada de lápiz 28">
                <a:extLst>
                  <a:ext uri="{FF2B5EF4-FFF2-40B4-BE49-F238E27FC236}">
                    <a16:creationId xmlns:a16="http://schemas.microsoft.com/office/drawing/2014/main" id="{BB2D882A-A38E-7E65-A89C-DBDBBA530085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056850" y="5348405"/>
                <a:ext cx="3201480" cy="3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1" name="Entrada de lápiz 30">
                <a:extLst>
                  <a:ext uri="{FF2B5EF4-FFF2-40B4-BE49-F238E27FC236}">
                    <a16:creationId xmlns:a16="http://schemas.microsoft.com/office/drawing/2014/main" id="{983A2C46-FCA4-57A9-2346-73F51A058962}"/>
                  </a:ext>
                </a:extLst>
              </p14:cNvPr>
              <p14:cNvContentPartPr/>
              <p14:nvPr/>
            </p14:nvContentPartPr>
            <p14:xfrm>
              <a:off x="8014810" y="5252645"/>
              <a:ext cx="2189520" cy="48960"/>
            </p14:xfrm>
          </p:contentPart>
        </mc:Choice>
        <mc:Fallback xmlns="">
          <p:pic>
            <p:nvPicPr>
              <p:cNvPr id="31" name="Entrada de lápiz 30">
                <a:extLst>
                  <a:ext uri="{FF2B5EF4-FFF2-40B4-BE49-F238E27FC236}">
                    <a16:creationId xmlns:a16="http://schemas.microsoft.com/office/drawing/2014/main" id="{983A2C46-FCA4-57A9-2346-73F51A05896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961170" y="5144645"/>
                <a:ext cx="2297160" cy="26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3" name="Entrada de lápiz 32">
                <a:extLst>
                  <a:ext uri="{FF2B5EF4-FFF2-40B4-BE49-F238E27FC236}">
                    <a16:creationId xmlns:a16="http://schemas.microsoft.com/office/drawing/2014/main" id="{EC7AB786-157F-4F36-BACA-0CBA9BF5F093}"/>
                  </a:ext>
                </a:extLst>
              </p14:cNvPr>
              <p14:cNvContentPartPr/>
              <p14:nvPr/>
            </p14:nvContentPartPr>
            <p14:xfrm>
              <a:off x="2723530" y="5254445"/>
              <a:ext cx="778320" cy="276120"/>
            </p14:xfrm>
          </p:contentPart>
        </mc:Choice>
        <mc:Fallback xmlns="">
          <p:pic>
            <p:nvPicPr>
              <p:cNvPr id="33" name="Entrada de lápiz 32">
                <a:extLst>
                  <a:ext uri="{FF2B5EF4-FFF2-40B4-BE49-F238E27FC236}">
                    <a16:creationId xmlns:a16="http://schemas.microsoft.com/office/drawing/2014/main" id="{EC7AB786-157F-4F36-BACA-0CBA9BF5F093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669530" y="5146805"/>
                <a:ext cx="885960" cy="49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5" name="Entrada de lápiz 34">
                <a:extLst>
                  <a:ext uri="{FF2B5EF4-FFF2-40B4-BE49-F238E27FC236}">
                    <a16:creationId xmlns:a16="http://schemas.microsoft.com/office/drawing/2014/main" id="{D85E5D3C-38E4-D69D-F334-492217313020}"/>
                  </a:ext>
                </a:extLst>
              </p14:cNvPr>
              <p14:cNvContentPartPr/>
              <p14:nvPr/>
            </p14:nvContentPartPr>
            <p14:xfrm>
              <a:off x="2645050" y="5271725"/>
              <a:ext cx="905400" cy="20160"/>
            </p14:xfrm>
          </p:contentPart>
        </mc:Choice>
        <mc:Fallback xmlns="">
          <p:pic>
            <p:nvPicPr>
              <p:cNvPr id="35" name="Entrada de lápiz 34">
                <a:extLst>
                  <a:ext uri="{FF2B5EF4-FFF2-40B4-BE49-F238E27FC236}">
                    <a16:creationId xmlns:a16="http://schemas.microsoft.com/office/drawing/2014/main" id="{D85E5D3C-38E4-D69D-F334-49221731302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591410" y="5164085"/>
                <a:ext cx="101304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7" name="Entrada de lápiz 36">
                <a:extLst>
                  <a:ext uri="{FF2B5EF4-FFF2-40B4-BE49-F238E27FC236}">
                    <a16:creationId xmlns:a16="http://schemas.microsoft.com/office/drawing/2014/main" id="{50022713-0820-F0BE-8B8B-9E03D3C2D7A0}"/>
                  </a:ext>
                </a:extLst>
              </p14:cNvPr>
              <p14:cNvContentPartPr/>
              <p14:nvPr/>
            </p14:nvContentPartPr>
            <p14:xfrm>
              <a:off x="2665210" y="5447045"/>
              <a:ext cx="934200" cy="20160"/>
            </p14:xfrm>
          </p:contentPart>
        </mc:Choice>
        <mc:Fallback xmlns="">
          <p:pic>
            <p:nvPicPr>
              <p:cNvPr id="37" name="Entrada de lápiz 36">
                <a:extLst>
                  <a:ext uri="{FF2B5EF4-FFF2-40B4-BE49-F238E27FC236}">
                    <a16:creationId xmlns:a16="http://schemas.microsoft.com/office/drawing/2014/main" id="{50022713-0820-F0BE-8B8B-9E03D3C2D7A0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2611210" y="5339045"/>
                <a:ext cx="104184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9" name="Entrada de lápiz 38">
                <a:extLst>
                  <a:ext uri="{FF2B5EF4-FFF2-40B4-BE49-F238E27FC236}">
                    <a16:creationId xmlns:a16="http://schemas.microsoft.com/office/drawing/2014/main" id="{F08E76A1-0CE6-13AF-69F5-ABB5C8334DCE}"/>
                  </a:ext>
                </a:extLst>
              </p14:cNvPr>
              <p14:cNvContentPartPr/>
              <p14:nvPr/>
            </p14:nvContentPartPr>
            <p14:xfrm>
              <a:off x="2665210" y="5661245"/>
              <a:ext cx="953640" cy="9720"/>
            </p14:xfrm>
          </p:contentPart>
        </mc:Choice>
        <mc:Fallback xmlns="">
          <p:pic>
            <p:nvPicPr>
              <p:cNvPr id="39" name="Entrada de lápiz 38">
                <a:extLst>
                  <a:ext uri="{FF2B5EF4-FFF2-40B4-BE49-F238E27FC236}">
                    <a16:creationId xmlns:a16="http://schemas.microsoft.com/office/drawing/2014/main" id="{F08E76A1-0CE6-13AF-69F5-ABB5C8334DCE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611210" y="5553245"/>
                <a:ext cx="106128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41" name="Entrada de lápiz 40">
                <a:extLst>
                  <a:ext uri="{FF2B5EF4-FFF2-40B4-BE49-F238E27FC236}">
                    <a16:creationId xmlns:a16="http://schemas.microsoft.com/office/drawing/2014/main" id="{C14F6F3F-EA7A-812A-35FF-8E0CAA173887}"/>
                  </a:ext>
                </a:extLst>
              </p14:cNvPr>
              <p14:cNvContentPartPr/>
              <p14:nvPr/>
            </p14:nvContentPartPr>
            <p14:xfrm>
              <a:off x="2674930" y="5787245"/>
              <a:ext cx="934200" cy="360"/>
            </p14:xfrm>
          </p:contentPart>
        </mc:Choice>
        <mc:Fallback xmlns="">
          <p:pic>
            <p:nvPicPr>
              <p:cNvPr id="41" name="Entrada de lápiz 40">
                <a:extLst>
                  <a:ext uri="{FF2B5EF4-FFF2-40B4-BE49-F238E27FC236}">
                    <a16:creationId xmlns:a16="http://schemas.microsoft.com/office/drawing/2014/main" id="{C14F6F3F-EA7A-812A-35FF-8E0CAA173887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2620930" y="5679605"/>
                <a:ext cx="10418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3" name="Entrada de lápiz 42">
                <a:extLst>
                  <a:ext uri="{FF2B5EF4-FFF2-40B4-BE49-F238E27FC236}">
                    <a16:creationId xmlns:a16="http://schemas.microsoft.com/office/drawing/2014/main" id="{E0EA4AD3-E48A-B91E-67D9-CBD2A6D07C39}"/>
                  </a:ext>
                </a:extLst>
              </p14:cNvPr>
              <p14:cNvContentPartPr/>
              <p14:nvPr/>
            </p14:nvContentPartPr>
            <p14:xfrm>
              <a:off x="7081330" y="5310965"/>
              <a:ext cx="360" cy="262800"/>
            </p14:xfrm>
          </p:contentPart>
        </mc:Choice>
        <mc:Fallback xmlns="">
          <p:pic>
            <p:nvPicPr>
              <p:cNvPr id="43" name="Entrada de lápiz 42">
                <a:extLst>
                  <a:ext uri="{FF2B5EF4-FFF2-40B4-BE49-F238E27FC236}">
                    <a16:creationId xmlns:a16="http://schemas.microsoft.com/office/drawing/2014/main" id="{E0EA4AD3-E48A-B91E-67D9-CBD2A6D07C39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027330" y="5202965"/>
                <a:ext cx="108000" cy="47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4" name="Entrada de lápiz 43">
                <a:extLst>
                  <a:ext uri="{FF2B5EF4-FFF2-40B4-BE49-F238E27FC236}">
                    <a16:creationId xmlns:a16="http://schemas.microsoft.com/office/drawing/2014/main" id="{4F12A95C-835E-4CA4-8267-4DC5494492A2}"/>
                  </a:ext>
                </a:extLst>
              </p14:cNvPr>
              <p14:cNvContentPartPr/>
              <p14:nvPr/>
            </p14:nvContentPartPr>
            <p14:xfrm>
              <a:off x="10242490" y="5272085"/>
              <a:ext cx="50040" cy="486000"/>
            </p14:xfrm>
          </p:contentPart>
        </mc:Choice>
        <mc:Fallback xmlns="">
          <p:pic>
            <p:nvPicPr>
              <p:cNvPr id="44" name="Entrada de lápiz 43">
                <a:extLst>
                  <a:ext uri="{FF2B5EF4-FFF2-40B4-BE49-F238E27FC236}">
                    <a16:creationId xmlns:a16="http://schemas.microsoft.com/office/drawing/2014/main" id="{4F12A95C-835E-4CA4-8267-4DC5494492A2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0188490" y="5164085"/>
                <a:ext cx="157680" cy="70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5" name="Entrada de lápiz 44">
                <a:extLst>
                  <a:ext uri="{FF2B5EF4-FFF2-40B4-BE49-F238E27FC236}">
                    <a16:creationId xmlns:a16="http://schemas.microsoft.com/office/drawing/2014/main" id="{82272330-B3CD-EEE3-B03A-BCA2B3835E10}"/>
                  </a:ext>
                </a:extLst>
              </p14:cNvPr>
              <p14:cNvContentPartPr/>
              <p14:nvPr/>
            </p14:nvContentPartPr>
            <p14:xfrm>
              <a:off x="9708610" y="5271365"/>
              <a:ext cx="524880" cy="69840"/>
            </p14:xfrm>
          </p:contentPart>
        </mc:Choice>
        <mc:Fallback xmlns="">
          <p:pic>
            <p:nvPicPr>
              <p:cNvPr id="45" name="Entrada de lápiz 44">
                <a:extLst>
                  <a:ext uri="{FF2B5EF4-FFF2-40B4-BE49-F238E27FC236}">
                    <a16:creationId xmlns:a16="http://schemas.microsoft.com/office/drawing/2014/main" id="{82272330-B3CD-EEE3-B03A-BCA2B3835E10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9654610" y="5163365"/>
                <a:ext cx="632520" cy="28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46" name="Entrada de lápiz 45">
                <a:extLst>
                  <a:ext uri="{FF2B5EF4-FFF2-40B4-BE49-F238E27FC236}">
                    <a16:creationId xmlns:a16="http://schemas.microsoft.com/office/drawing/2014/main" id="{40005582-1A94-E9A6-0592-97C253DAF2F7}"/>
                  </a:ext>
                </a:extLst>
              </p14:cNvPr>
              <p14:cNvContentPartPr/>
              <p14:nvPr/>
            </p14:nvContentPartPr>
            <p14:xfrm>
              <a:off x="9338890" y="5232845"/>
              <a:ext cx="855720" cy="40320"/>
            </p14:xfrm>
          </p:contentPart>
        </mc:Choice>
        <mc:Fallback xmlns="">
          <p:pic>
            <p:nvPicPr>
              <p:cNvPr id="46" name="Entrada de lápiz 45">
                <a:extLst>
                  <a:ext uri="{FF2B5EF4-FFF2-40B4-BE49-F238E27FC236}">
                    <a16:creationId xmlns:a16="http://schemas.microsoft.com/office/drawing/2014/main" id="{40005582-1A94-E9A6-0592-97C253DAF2F7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9285250" y="5124845"/>
                <a:ext cx="96336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8" name="Entrada de lápiz 47">
                <a:extLst>
                  <a:ext uri="{FF2B5EF4-FFF2-40B4-BE49-F238E27FC236}">
                    <a16:creationId xmlns:a16="http://schemas.microsoft.com/office/drawing/2014/main" id="{8A06A5FA-E399-68C8-7ACB-11A634ADFEC1}"/>
                  </a:ext>
                </a:extLst>
              </p14:cNvPr>
              <p14:cNvContentPartPr/>
              <p14:nvPr/>
            </p14:nvContentPartPr>
            <p14:xfrm>
              <a:off x="3598690" y="5281445"/>
              <a:ext cx="50760" cy="203760"/>
            </p14:xfrm>
          </p:contentPart>
        </mc:Choice>
        <mc:Fallback xmlns="">
          <p:pic>
            <p:nvPicPr>
              <p:cNvPr id="48" name="Entrada de lápiz 47">
                <a:extLst>
                  <a:ext uri="{FF2B5EF4-FFF2-40B4-BE49-F238E27FC236}">
                    <a16:creationId xmlns:a16="http://schemas.microsoft.com/office/drawing/2014/main" id="{8A06A5FA-E399-68C8-7ACB-11A634ADFEC1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3545050" y="5173805"/>
                <a:ext cx="158400" cy="41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05337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DDDB2CF-7424-651B-5BE4-3E34F1B9C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370"/>
            <a:ext cx="10515600" cy="66926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punto()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(salida1,1);  // puede usar </a:t>
            </a:r>
            <a:r>
              <a:rPr lang="es-CO" dirty="0" err="1"/>
              <a:t>digitalWrite</a:t>
            </a:r>
            <a:r>
              <a:rPr lang="es-CO" dirty="0"/>
              <a:t>(salida1,HIGH);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(salida1,0); // puede usar </a:t>
            </a:r>
            <a:r>
              <a:rPr lang="es-CO" dirty="0" err="1"/>
              <a:t>digitalWrite</a:t>
            </a:r>
            <a:r>
              <a:rPr lang="es-CO" dirty="0"/>
              <a:t>(salida1,LOW);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raya()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(salida1,1);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(salida1,0);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779942A-E865-D65B-0A2D-1B77299E76F5}"/>
              </a:ext>
            </a:extLst>
          </p:cNvPr>
          <p:cNvSpPr txBox="1">
            <a:spLocks/>
          </p:cNvSpPr>
          <p:nvPr/>
        </p:nvSpPr>
        <p:spPr>
          <a:xfrm>
            <a:off x="7443018" y="3429000"/>
            <a:ext cx="3650247" cy="30701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raya()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(salida1,1);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(3*tempo);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(salida1,0);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9EC9D6F9-7603-5263-3955-CF626E448A87}"/>
              </a:ext>
            </a:extLst>
          </p:cNvPr>
          <p:cNvSpPr/>
          <p:nvPr/>
        </p:nvSpPr>
        <p:spPr>
          <a:xfrm>
            <a:off x="4188542" y="4237703"/>
            <a:ext cx="3067664" cy="130769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PUEDE RESUMIR…</a:t>
            </a:r>
            <a:endParaRPr lang="es-C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066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F16624C4-EB9E-A131-82A2-BC86D0D78419}"/>
              </a:ext>
            </a:extLst>
          </p:cNvPr>
          <p:cNvSpPr txBox="1"/>
          <p:nvPr/>
        </p:nvSpPr>
        <p:spPr>
          <a:xfrm>
            <a:off x="579098" y="194553"/>
            <a:ext cx="114734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s-ES" sz="2800" dirty="0"/>
              <a:t>Función de espacio </a:t>
            </a:r>
            <a:r>
              <a:rPr lang="es-ES" sz="2800" dirty="0" err="1"/>
              <a:t>punto-raya</a:t>
            </a:r>
            <a:r>
              <a:rPr lang="es-ES" sz="2800" dirty="0" err="1">
                <a:sym typeface="Wingdings" panose="05000000000000000000" pitchFamily="2" charset="2"/>
              </a:rPr>
              <a:t>void</a:t>
            </a:r>
            <a:r>
              <a:rPr lang="es-ES" sz="2800" dirty="0">
                <a:sym typeface="Wingdings" panose="05000000000000000000" pitchFamily="2" charset="2"/>
              </a:rPr>
              <a:t> </a:t>
            </a:r>
            <a:r>
              <a:rPr lang="es-ES" sz="2800" dirty="0" err="1">
                <a:sym typeface="Wingdings" panose="05000000000000000000" pitchFamily="2" charset="2"/>
              </a:rPr>
              <a:t>espaciopuntoraya</a:t>
            </a:r>
            <a:r>
              <a:rPr lang="es-ES" sz="2800" dirty="0">
                <a:sym typeface="Wingdings" panose="05000000000000000000" pitchFamily="2" charset="2"/>
              </a:rPr>
              <a:t>() {                      }</a:t>
            </a:r>
          </a:p>
          <a:p>
            <a:endParaRPr lang="es-ES" sz="2800" dirty="0"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es-ES" sz="2800" dirty="0"/>
              <a:t>Función de espacio </a:t>
            </a:r>
            <a:r>
              <a:rPr lang="es-ES" sz="2800" dirty="0" err="1"/>
              <a:t>letras</a:t>
            </a:r>
            <a:r>
              <a:rPr lang="es-ES" sz="2800" dirty="0" err="1">
                <a:sym typeface="Wingdings" panose="05000000000000000000" pitchFamily="2" charset="2"/>
              </a:rPr>
              <a:t>void</a:t>
            </a:r>
            <a:r>
              <a:rPr lang="es-ES" sz="2800" dirty="0">
                <a:sym typeface="Wingdings" panose="05000000000000000000" pitchFamily="2" charset="2"/>
              </a:rPr>
              <a:t> </a:t>
            </a:r>
            <a:r>
              <a:rPr lang="es-ES" sz="2800" dirty="0" err="1">
                <a:sym typeface="Wingdings" panose="05000000000000000000" pitchFamily="2" charset="2"/>
              </a:rPr>
              <a:t>espacioletras</a:t>
            </a:r>
            <a:r>
              <a:rPr lang="es-ES" sz="2800" dirty="0">
                <a:sym typeface="Wingdings" panose="05000000000000000000" pitchFamily="2" charset="2"/>
              </a:rPr>
              <a:t>() {                      }</a:t>
            </a:r>
          </a:p>
          <a:p>
            <a:pPr marL="342900" indent="-342900">
              <a:buFont typeface="+mj-lt"/>
              <a:buAutoNum type="arabicPeriod" startAt="4"/>
            </a:pPr>
            <a:endParaRPr lang="es-ES" sz="2800" dirty="0"/>
          </a:p>
          <a:p>
            <a:pPr marL="342900" indent="-342900">
              <a:buFont typeface="+mj-lt"/>
              <a:buAutoNum type="arabicPeriod" startAt="4"/>
            </a:pPr>
            <a:r>
              <a:rPr lang="es-ES" sz="2800" dirty="0"/>
              <a:t>  Función de espacio </a:t>
            </a:r>
            <a:r>
              <a:rPr lang="es-ES" sz="2800" dirty="0" err="1"/>
              <a:t>palabras</a:t>
            </a:r>
            <a:r>
              <a:rPr lang="es-ES" sz="2800" dirty="0" err="1">
                <a:sym typeface="Wingdings" panose="05000000000000000000" pitchFamily="2" charset="2"/>
              </a:rPr>
              <a:t>void</a:t>
            </a:r>
            <a:r>
              <a:rPr lang="es-ES" sz="2800" dirty="0">
                <a:sym typeface="Wingdings" panose="05000000000000000000" pitchFamily="2" charset="2"/>
              </a:rPr>
              <a:t> </a:t>
            </a:r>
            <a:r>
              <a:rPr lang="es-ES" sz="2800" dirty="0" err="1">
                <a:sym typeface="Wingdings" panose="05000000000000000000" pitchFamily="2" charset="2"/>
              </a:rPr>
              <a:t>espaciopalabras</a:t>
            </a:r>
            <a:r>
              <a:rPr lang="es-ES" sz="2800" dirty="0">
                <a:sym typeface="Wingdings" panose="05000000000000000000" pitchFamily="2" charset="2"/>
              </a:rPr>
              <a:t>() {                      }</a:t>
            </a:r>
          </a:p>
        </p:txBody>
      </p:sp>
      <p:pic>
        <p:nvPicPr>
          <p:cNvPr id="8" name="Imagen 7" descr="Texto&#10;&#10;El contenido generado por IA puede ser incorrecto.">
            <a:extLst>
              <a:ext uri="{FF2B5EF4-FFF2-40B4-BE49-F238E27FC236}">
                <a16:creationId xmlns:a16="http://schemas.microsoft.com/office/drawing/2014/main" id="{2D6E5265-0C9F-F91D-F0CE-29418B286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6" y="2575602"/>
            <a:ext cx="11134725" cy="143827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2D04746-5F93-1371-F549-446100091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3" y="4714203"/>
            <a:ext cx="12192000" cy="135844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92D6A4B0-FDBB-FAF0-DD16-28C01CDCAE16}"/>
                  </a:ext>
                </a:extLst>
              </p14:cNvPr>
              <p14:cNvContentPartPr/>
              <p14:nvPr/>
            </p14:nvContentPartPr>
            <p14:xfrm>
              <a:off x="2791570" y="5242565"/>
              <a:ext cx="2189160" cy="720"/>
            </p14:xfrm>
          </p:contentPart>
        </mc:Choice>
        <mc:Fallback xmlns=""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92D6A4B0-FDBB-FAF0-DD16-28C01CDCAE1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37570" y="5026565"/>
                <a:ext cx="229680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AE7730B5-3312-1F18-B52C-185B0368F0EC}"/>
                  </a:ext>
                </a:extLst>
              </p14:cNvPr>
              <p14:cNvContentPartPr/>
              <p14:nvPr/>
            </p14:nvContentPartPr>
            <p14:xfrm>
              <a:off x="2791570" y="5340485"/>
              <a:ext cx="2160000" cy="68400"/>
            </p14:xfrm>
          </p:contentPart>
        </mc:Choice>
        <mc:Fallback xmlns=""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AE7730B5-3312-1F18-B52C-185B0368F0E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37570" y="5232485"/>
                <a:ext cx="2267640" cy="28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F69BB9BC-5DEB-5183-72A8-2A2227FDE2A2}"/>
                  </a:ext>
                </a:extLst>
              </p14:cNvPr>
              <p14:cNvContentPartPr/>
              <p14:nvPr/>
            </p14:nvContentPartPr>
            <p14:xfrm>
              <a:off x="2771770" y="5505365"/>
              <a:ext cx="2267280" cy="48960"/>
            </p14:xfrm>
          </p:contentPart>
        </mc:Choice>
        <mc:Fallback xmlns=""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F69BB9BC-5DEB-5183-72A8-2A2227FDE2A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17770" y="5397365"/>
                <a:ext cx="2374920" cy="26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Entrada de lápiz 16">
                <a:extLst>
                  <a:ext uri="{FF2B5EF4-FFF2-40B4-BE49-F238E27FC236}">
                    <a16:creationId xmlns:a16="http://schemas.microsoft.com/office/drawing/2014/main" id="{10E816DB-EDBA-C2D6-7B2D-5CBF19E393A6}"/>
                  </a:ext>
                </a:extLst>
              </p14:cNvPr>
              <p14:cNvContentPartPr/>
              <p14:nvPr/>
            </p14:nvContentPartPr>
            <p14:xfrm>
              <a:off x="4796410" y="5252645"/>
              <a:ext cx="213480" cy="21240"/>
            </p14:xfrm>
          </p:contentPart>
        </mc:Choice>
        <mc:Fallback xmlns="">
          <p:pic>
            <p:nvPicPr>
              <p:cNvPr id="17" name="Entrada de lápiz 16">
                <a:extLst>
                  <a:ext uri="{FF2B5EF4-FFF2-40B4-BE49-F238E27FC236}">
                    <a16:creationId xmlns:a16="http://schemas.microsoft.com/office/drawing/2014/main" id="{10E816DB-EDBA-C2D6-7B2D-5CBF19E393A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42770" y="5144645"/>
                <a:ext cx="321120" cy="2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8" name="Entrada de lápiz 17">
                <a:extLst>
                  <a:ext uri="{FF2B5EF4-FFF2-40B4-BE49-F238E27FC236}">
                    <a16:creationId xmlns:a16="http://schemas.microsoft.com/office/drawing/2014/main" id="{3D04A038-2D4F-541D-6365-1361A30CE00E}"/>
                  </a:ext>
                </a:extLst>
              </p14:cNvPr>
              <p14:cNvContentPartPr/>
              <p14:nvPr/>
            </p14:nvContentPartPr>
            <p14:xfrm>
              <a:off x="4989730" y="5369285"/>
              <a:ext cx="360" cy="360"/>
            </p14:xfrm>
          </p:contentPart>
        </mc:Choice>
        <mc:Fallback xmlns="">
          <p:pic>
            <p:nvPicPr>
              <p:cNvPr id="18" name="Entrada de lápiz 17">
                <a:extLst>
                  <a:ext uri="{FF2B5EF4-FFF2-40B4-BE49-F238E27FC236}">
                    <a16:creationId xmlns:a16="http://schemas.microsoft.com/office/drawing/2014/main" id="{3D04A038-2D4F-541D-6365-1361A30CE00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935730" y="5261645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1" name="Entrada de lápiz 20">
                <a:extLst>
                  <a:ext uri="{FF2B5EF4-FFF2-40B4-BE49-F238E27FC236}">
                    <a16:creationId xmlns:a16="http://schemas.microsoft.com/office/drawing/2014/main" id="{F69EF824-2781-9C12-87F6-051F0D160700}"/>
                  </a:ext>
                </a:extLst>
              </p14:cNvPr>
              <p14:cNvContentPartPr/>
              <p14:nvPr/>
            </p14:nvContentPartPr>
            <p14:xfrm>
              <a:off x="6429370" y="5242565"/>
              <a:ext cx="1089720" cy="360"/>
            </p14:xfrm>
          </p:contentPart>
        </mc:Choice>
        <mc:Fallback xmlns="">
          <p:pic>
            <p:nvPicPr>
              <p:cNvPr id="21" name="Entrada de lápiz 20">
                <a:extLst>
                  <a:ext uri="{FF2B5EF4-FFF2-40B4-BE49-F238E27FC236}">
                    <a16:creationId xmlns:a16="http://schemas.microsoft.com/office/drawing/2014/main" id="{F69EF824-2781-9C12-87F6-051F0D160700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375730" y="5134925"/>
                <a:ext cx="11973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Entrada de lápiz 21">
                <a:extLst>
                  <a:ext uri="{FF2B5EF4-FFF2-40B4-BE49-F238E27FC236}">
                    <a16:creationId xmlns:a16="http://schemas.microsoft.com/office/drawing/2014/main" id="{59E4122A-110D-EE90-2C34-99187075A467}"/>
                  </a:ext>
                </a:extLst>
              </p14:cNvPr>
              <p14:cNvContentPartPr/>
              <p14:nvPr/>
            </p14:nvContentPartPr>
            <p14:xfrm>
              <a:off x="6448810" y="5368565"/>
              <a:ext cx="1147320" cy="40320"/>
            </p14:xfrm>
          </p:contentPart>
        </mc:Choice>
        <mc:Fallback xmlns="">
          <p:pic>
            <p:nvPicPr>
              <p:cNvPr id="22" name="Entrada de lápiz 21">
                <a:extLst>
                  <a:ext uri="{FF2B5EF4-FFF2-40B4-BE49-F238E27FC236}">
                    <a16:creationId xmlns:a16="http://schemas.microsoft.com/office/drawing/2014/main" id="{59E4122A-110D-EE90-2C34-99187075A46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395170" y="5260565"/>
                <a:ext cx="125496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3" name="Entrada de lápiz 22">
                <a:extLst>
                  <a:ext uri="{FF2B5EF4-FFF2-40B4-BE49-F238E27FC236}">
                    <a16:creationId xmlns:a16="http://schemas.microsoft.com/office/drawing/2014/main" id="{17595583-595B-9308-62F2-DE49B20F9930}"/>
                  </a:ext>
                </a:extLst>
              </p14:cNvPr>
              <p14:cNvContentPartPr/>
              <p14:nvPr/>
            </p14:nvContentPartPr>
            <p14:xfrm>
              <a:off x="6468610" y="5494565"/>
              <a:ext cx="1157400" cy="30960"/>
            </p14:xfrm>
          </p:contentPart>
        </mc:Choice>
        <mc:Fallback xmlns="">
          <p:pic>
            <p:nvPicPr>
              <p:cNvPr id="23" name="Entrada de lápiz 22">
                <a:extLst>
                  <a:ext uri="{FF2B5EF4-FFF2-40B4-BE49-F238E27FC236}">
                    <a16:creationId xmlns:a16="http://schemas.microsoft.com/office/drawing/2014/main" id="{17595583-595B-9308-62F2-DE49B20F993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414970" y="5386925"/>
                <a:ext cx="1265040" cy="24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5" name="Entrada de lápiz 24">
                <a:extLst>
                  <a:ext uri="{FF2B5EF4-FFF2-40B4-BE49-F238E27FC236}">
                    <a16:creationId xmlns:a16="http://schemas.microsoft.com/office/drawing/2014/main" id="{62EEA4C0-D162-B9EB-4E3B-D14391C2FCDF}"/>
                  </a:ext>
                </a:extLst>
              </p14:cNvPr>
              <p14:cNvContentPartPr/>
              <p14:nvPr/>
            </p14:nvContentPartPr>
            <p14:xfrm>
              <a:off x="7596850" y="5281445"/>
              <a:ext cx="4212360" cy="720"/>
            </p14:xfrm>
          </p:contentPart>
        </mc:Choice>
        <mc:Fallback xmlns="">
          <p:pic>
            <p:nvPicPr>
              <p:cNvPr id="25" name="Entrada de lápiz 24">
                <a:extLst>
                  <a:ext uri="{FF2B5EF4-FFF2-40B4-BE49-F238E27FC236}">
                    <a16:creationId xmlns:a16="http://schemas.microsoft.com/office/drawing/2014/main" id="{62EEA4C0-D162-B9EB-4E3B-D14391C2FCDF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542850" y="5065445"/>
                <a:ext cx="432000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7" name="Entrada de lápiz 26">
                <a:extLst>
                  <a:ext uri="{FF2B5EF4-FFF2-40B4-BE49-F238E27FC236}">
                    <a16:creationId xmlns:a16="http://schemas.microsoft.com/office/drawing/2014/main" id="{232D923F-A599-F942-B4EA-90AF5042D5B0}"/>
                  </a:ext>
                </a:extLst>
              </p14:cNvPr>
              <p14:cNvContentPartPr/>
              <p14:nvPr/>
            </p14:nvContentPartPr>
            <p14:xfrm>
              <a:off x="7645450" y="5447045"/>
              <a:ext cx="4134600" cy="39600"/>
            </p14:xfrm>
          </p:contentPart>
        </mc:Choice>
        <mc:Fallback xmlns="">
          <p:pic>
            <p:nvPicPr>
              <p:cNvPr id="27" name="Entrada de lápiz 26">
                <a:extLst>
                  <a:ext uri="{FF2B5EF4-FFF2-40B4-BE49-F238E27FC236}">
                    <a16:creationId xmlns:a16="http://schemas.microsoft.com/office/drawing/2014/main" id="{232D923F-A599-F942-B4EA-90AF5042D5B0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591450" y="5339045"/>
                <a:ext cx="4242240" cy="25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0" name="Entrada de lápiz 29">
                <a:extLst>
                  <a:ext uri="{FF2B5EF4-FFF2-40B4-BE49-F238E27FC236}">
                    <a16:creationId xmlns:a16="http://schemas.microsoft.com/office/drawing/2014/main" id="{ADA44D64-3542-1A4E-CCCD-F5F9CA5039F1}"/>
                  </a:ext>
                </a:extLst>
              </p14:cNvPr>
              <p14:cNvContentPartPr/>
              <p14:nvPr/>
            </p14:nvContentPartPr>
            <p14:xfrm>
              <a:off x="6478330" y="5524805"/>
              <a:ext cx="5312160" cy="720"/>
            </p14:xfrm>
          </p:contentPart>
        </mc:Choice>
        <mc:Fallback xmlns="">
          <p:pic>
            <p:nvPicPr>
              <p:cNvPr id="30" name="Entrada de lápiz 29">
                <a:extLst>
                  <a:ext uri="{FF2B5EF4-FFF2-40B4-BE49-F238E27FC236}">
                    <a16:creationId xmlns:a16="http://schemas.microsoft.com/office/drawing/2014/main" id="{ADA44D64-3542-1A4E-CCCD-F5F9CA5039F1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424330" y="5309525"/>
                <a:ext cx="5419800" cy="432000"/>
              </a:xfrm>
              <a:prstGeom prst="rect">
                <a:avLst/>
              </a:prstGeom>
            </p:spPr>
          </p:pic>
        </mc:Fallback>
      </mc:AlternateContent>
      <p:sp>
        <p:nvSpPr>
          <p:cNvPr id="31" name="CuadroTexto 30">
            <a:extLst>
              <a:ext uri="{FF2B5EF4-FFF2-40B4-BE49-F238E27FC236}">
                <a16:creationId xmlns:a16="http://schemas.microsoft.com/office/drawing/2014/main" id="{78E46C68-15BF-B3FA-0941-2B59F2062B30}"/>
              </a:ext>
            </a:extLst>
          </p:cNvPr>
          <p:cNvSpPr txBox="1"/>
          <p:nvPr/>
        </p:nvSpPr>
        <p:spPr>
          <a:xfrm>
            <a:off x="462116" y="4227871"/>
            <a:ext cx="11317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POR PRACTICIDAD, SE UTILIZA OTRA SALIDA (PIN9) PARA INDICAR LOS TIEMPOS ENTRE LETRAS Y PALABRAS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15298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7A503BAC-6299-1BDC-C996-E878A7F4F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472" y="165370"/>
            <a:ext cx="4105073" cy="6692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espaciopuntoraya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espacioletras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7499094F-39E3-9617-9788-2948022054BB}"/>
              </a:ext>
            </a:extLst>
          </p:cNvPr>
          <p:cNvSpPr txBox="1">
            <a:spLocks/>
          </p:cNvSpPr>
          <p:nvPr/>
        </p:nvSpPr>
        <p:spPr>
          <a:xfrm>
            <a:off x="7566148" y="3342967"/>
            <a:ext cx="4105073" cy="3589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espacioletras</a:t>
            </a:r>
            <a:r>
              <a:rPr lang="es-CO" dirty="0"/>
              <a:t>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(3*tempo);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A2E3D5E3-10B8-6018-B606-0F7CCD7203ED}"/>
              </a:ext>
            </a:extLst>
          </p:cNvPr>
          <p:cNvSpPr/>
          <p:nvPr/>
        </p:nvSpPr>
        <p:spPr>
          <a:xfrm>
            <a:off x="4188542" y="4237703"/>
            <a:ext cx="3067664" cy="130769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PUEDE RESUMIR…</a:t>
            </a:r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1026" name="Picture 2" descr="Morse Code on Output Pin — Cow Pi 2023.09 documentation">
            <a:extLst>
              <a:ext uri="{FF2B5EF4-FFF2-40B4-BE49-F238E27FC236}">
                <a16:creationId xmlns:a16="http://schemas.microsoft.com/office/drawing/2014/main" id="{2E4136F6-BC33-CDEC-F169-218656C76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969" y="543699"/>
            <a:ext cx="3690070" cy="207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654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53EA6358-3793-AF7B-944D-594A53D508B6}"/>
              </a:ext>
            </a:extLst>
          </p:cNvPr>
          <p:cNvSpPr txBox="1">
            <a:spLocks/>
          </p:cNvSpPr>
          <p:nvPr/>
        </p:nvSpPr>
        <p:spPr>
          <a:xfrm>
            <a:off x="713064" y="417138"/>
            <a:ext cx="4105073" cy="6692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espaciopalabras</a:t>
            </a:r>
            <a:r>
              <a:rPr lang="es-CO" dirty="0"/>
              <a:t>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21A4D153-B0CE-3E96-9892-93CC7A6AB661}"/>
              </a:ext>
            </a:extLst>
          </p:cNvPr>
          <p:cNvSpPr/>
          <p:nvPr/>
        </p:nvSpPr>
        <p:spPr>
          <a:xfrm>
            <a:off x="3893323" y="2509839"/>
            <a:ext cx="3067664" cy="130769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PUEDE RESUMIR…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14D16D16-B1F7-8B99-8EBB-276E1CE1EC3C}"/>
              </a:ext>
            </a:extLst>
          </p:cNvPr>
          <p:cNvSpPr txBox="1">
            <a:spLocks/>
          </p:cNvSpPr>
          <p:nvPr/>
        </p:nvSpPr>
        <p:spPr>
          <a:xfrm>
            <a:off x="7256458" y="1680583"/>
            <a:ext cx="4105073" cy="3346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espaciopalabras</a:t>
            </a:r>
            <a:r>
              <a:rPr lang="es-CO" dirty="0"/>
              <a:t>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(7*tempo);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57578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A0A743-75CD-8CEA-8283-C36DEE3DB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3457"/>
            <a:ext cx="10515600" cy="1071717"/>
          </a:xfrm>
        </p:spPr>
        <p:txBody>
          <a:bodyPr>
            <a:normAutofit fontScale="90000"/>
          </a:bodyPr>
          <a:lstStyle/>
          <a:p>
            <a:r>
              <a:rPr lang="es-ES" sz="3100" dirty="0"/>
              <a:t>Función de mostrar letra </a:t>
            </a:r>
            <a:r>
              <a:rPr lang="es-ES" sz="3100" dirty="0">
                <a:sym typeface="Wingdings" panose="05000000000000000000" pitchFamily="2" charset="2"/>
              </a:rPr>
              <a:t></a:t>
            </a:r>
            <a:r>
              <a:rPr lang="es-ES" sz="3100" dirty="0" err="1">
                <a:sym typeface="Wingdings" panose="05000000000000000000" pitchFamily="2" charset="2"/>
              </a:rPr>
              <a:t>void</a:t>
            </a:r>
            <a:r>
              <a:rPr lang="es-ES" sz="3100" dirty="0">
                <a:sym typeface="Wingdings" panose="05000000000000000000" pitchFamily="2" charset="2"/>
              </a:rPr>
              <a:t> mostrar(</a:t>
            </a:r>
            <a:r>
              <a:rPr lang="es-ES" sz="3100" dirty="0" err="1">
                <a:sym typeface="Wingdings" panose="05000000000000000000" pitchFamily="2" charset="2"/>
              </a:rPr>
              <a:t>char</a:t>
            </a:r>
            <a:r>
              <a:rPr lang="es-ES" sz="3100" dirty="0">
                <a:sym typeface="Wingdings" panose="05000000000000000000" pitchFamily="2" charset="2"/>
              </a:rPr>
              <a:t> letra) {                      }</a:t>
            </a:r>
            <a:br>
              <a:rPr lang="es-ES" dirty="0">
                <a:sym typeface="Wingdings" panose="05000000000000000000" pitchFamily="2" charset="2"/>
              </a:rPr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7BD968-99DA-7F53-8694-373774D1E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8865"/>
            <a:ext cx="10515600" cy="1268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La función de mostrar letra recibe la letra que queremos hacer con código morse y la convierte en puntos y rayas usando las funciones generadas anteriormente.</a:t>
            </a:r>
            <a:endParaRPr lang="es-CO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7144CF08-E01E-29D9-2393-D3BA05ECDCBA}"/>
              </a:ext>
            </a:extLst>
          </p:cNvPr>
          <p:cNvSpPr txBox="1">
            <a:spLocks/>
          </p:cNvSpPr>
          <p:nvPr/>
        </p:nvSpPr>
        <p:spPr>
          <a:xfrm>
            <a:off x="892278" y="2639963"/>
            <a:ext cx="10515600" cy="126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71F901B1-1A53-BC69-A65B-91448A4411C9}"/>
              </a:ext>
            </a:extLst>
          </p:cNvPr>
          <p:cNvSpPr txBox="1">
            <a:spLocks/>
          </p:cNvSpPr>
          <p:nvPr/>
        </p:nvSpPr>
        <p:spPr>
          <a:xfrm>
            <a:off x="892278" y="2630130"/>
            <a:ext cx="10515600" cy="391815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void</a:t>
            </a:r>
            <a:r>
              <a:rPr lang="es-ES" dirty="0">
                <a:sym typeface="Wingdings" panose="05000000000000000000" pitchFamily="2" charset="2"/>
              </a:rPr>
              <a:t> mostrar(</a:t>
            </a:r>
            <a:r>
              <a:rPr lang="es-ES" dirty="0" err="1">
                <a:sym typeface="Wingdings" panose="05000000000000000000" pitchFamily="2" charset="2"/>
              </a:rPr>
              <a:t>char</a:t>
            </a:r>
            <a:r>
              <a:rPr lang="es-ES" dirty="0">
                <a:sym typeface="Wingdings" panose="05000000000000000000" pitchFamily="2" charset="2"/>
              </a:rPr>
              <a:t> letra) {</a:t>
            </a:r>
          </a:p>
          <a:p>
            <a:pPr marL="0" indent="0">
              <a:buNone/>
            </a:pPr>
            <a:endParaRPr lang="es-E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(letra==‘A’) //    ._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{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punto();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raya();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}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16996030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589</Words>
  <Application>Microsoft Office PowerPoint</Application>
  <PresentationFormat>Panorámica</PresentationFormat>
  <Paragraphs>131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Wingdings</vt:lpstr>
      <vt:lpstr>Tema de Office</vt:lpstr>
      <vt:lpstr>CODIGO MORSE</vt:lpstr>
      <vt:lpstr>Declaración de variables</vt:lpstr>
      <vt:lpstr>Configuracion del micro  void setup()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Función de mostrar letra void mostrar(char letra) {                      } </vt:lpstr>
      <vt:lpstr>Presentación de PowerPoint</vt:lpstr>
      <vt:lpstr>PROGRAMA PRINCIPAL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2</cp:revision>
  <dcterms:created xsi:type="dcterms:W3CDTF">2026-02-18T11:27:43Z</dcterms:created>
  <dcterms:modified xsi:type="dcterms:W3CDTF">2026-02-20T16:58:11Z</dcterms:modified>
</cp:coreProperties>
</file>